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6858000" cy="9144000" type="screen4x3"/>
  <p:notesSz cx="6805613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7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3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385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0860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0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0002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96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288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652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296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785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285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0F934-000F-46DD-BF15-4FEF6BBD3E78}" type="datetimeFigureOut">
              <a:rPr kumimoji="1" lang="ja-JP" altLang="en-US" smtClean="0"/>
              <a:t>2016/10/30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DEA1F-1B99-4310-8FEC-70C56F2DBE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49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24443" y="328588"/>
            <a:ext cx="630954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dirty="0" err="1"/>
              <a:t>あなうさ</a:t>
            </a:r>
            <a:r>
              <a:rPr lang="ja-JP" altLang="en-US" sz="2400" b="1" dirty="0"/>
              <a:t>ピーターのはなし</a:t>
            </a:r>
          </a:p>
          <a:p>
            <a:r>
              <a:rPr lang="en-US" altLang="ja-JP" sz="2400" b="1" dirty="0"/>
              <a:t>THE TALE OF PETER RABBIT</a:t>
            </a:r>
          </a:p>
          <a:p>
            <a:r>
              <a:rPr lang="ja-JP" altLang="en-US" sz="2400" b="1" dirty="0"/>
              <a:t>ベアトリクス・ポッター　</a:t>
            </a:r>
            <a:r>
              <a:rPr lang="en-US" altLang="ja-JP" sz="2400" b="1" dirty="0"/>
              <a:t>Beatrix Potter</a:t>
            </a:r>
          </a:p>
          <a:p>
            <a:r>
              <a:rPr lang="ja-JP" altLang="en-US" sz="2400" b="1" dirty="0"/>
              <a:t>おおくぼゆう　</a:t>
            </a:r>
            <a:r>
              <a:rPr lang="ja-JP" altLang="en-US" sz="2400" b="1" dirty="0"/>
              <a:t>やく</a:t>
            </a:r>
            <a:endParaRPr lang="en-US" altLang="ja-JP" sz="2400" b="1" dirty="0"/>
          </a:p>
          <a:p>
            <a:r>
              <a:rPr lang="ja-JP" altLang="en-US" b="1" dirty="0"/>
              <a:t>青空文庫　</a:t>
            </a:r>
            <a:endParaRPr lang="en-US" altLang="ja-JP" b="1" dirty="0" smtClean="0"/>
          </a:p>
          <a:p>
            <a:r>
              <a:rPr lang="en-US" altLang="ja-JP" b="1" dirty="0" smtClean="0"/>
              <a:t>http</a:t>
            </a:r>
            <a:r>
              <a:rPr lang="en-US" altLang="ja-JP" b="1" dirty="0"/>
              <a:t>://www.aozora.gr.jp/cards/001505/files/51344_38342.html</a:t>
            </a:r>
            <a:endParaRPr lang="ja-JP" altLang="en-US" b="1" dirty="0"/>
          </a:p>
          <a:p>
            <a:endParaRPr lang="ja-JP" altLang="en-US" sz="2400" dirty="0"/>
          </a:p>
        </p:txBody>
      </p:sp>
      <p:pic>
        <p:nvPicPr>
          <p:cNvPr id="1028" name="Picture 4" descr="口絵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083" y="2602130"/>
            <a:ext cx="4778908" cy="427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表紙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43" y="6160957"/>
            <a:ext cx="2041034" cy="282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60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669713" y="7275878"/>
            <a:ext cx="5353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ところが　キュウリの　なえばこを　まわったところで　でくわしたのが、　</a:t>
            </a:r>
            <a:endParaRPr lang="en-US" altLang="ja-JP" sz="1400" dirty="0" smtClean="0"/>
          </a:p>
          <a:p>
            <a:r>
              <a:rPr lang="ja-JP" altLang="en-US" sz="1400" dirty="0" smtClean="0"/>
              <a:t>なん</a:t>
            </a:r>
            <a:r>
              <a:rPr lang="ja-JP" altLang="en-US" sz="1400" dirty="0"/>
              <a:t>と　マグレガーおじさん！</a:t>
            </a:r>
          </a:p>
        </p:txBody>
      </p:sp>
      <p:pic>
        <p:nvPicPr>
          <p:cNvPr id="10242" name="Picture 2" descr="挿絵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85" y="1591732"/>
            <a:ext cx="5080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218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54135" y="7561926"/>
            <a:ext cx="59850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マグレガーおじさんは　</a:t>
            </a:r>
            <a:r>
              <a:rPr lang="ja-JP" altLang="en-US" sz="1400" dirty="0" err="1"/>
              <a:t>よ</a:t>
            </a:r>
            <a:r>
              <a:rPr lang="ja-JP" altLang="en-US" sz="1400" dirty="0"/>
              <a:t>つんばいで　キャベツのなえを　うえていたのですが、　</a:t>
            </a:r>
            <a:endParaRPr lang="en-US" altLang="ja-JP" sz="1400" dirty="0" smtClean="0"/>
          </a:p>
          <a:p>
            <a:r>
              <a:rPr lang="ja-JP" altLang="en-US" sz="1400" dirty="0" smtClean="0"/>
              <a:t>とびあがって</a:t>
            </a:r>
            <a:r>
              <a:rPr lang="ja-JP" altLang="en-US" sz="1400" dirty="0"/>
              <a:t>　ピーターを　おいかけます。　</a:t>
            </a:r>
            <a:endParaRPr lang="en-US" altLang="ja-JP" sz="1400" dirty="0" smtClean="0"/>
          </a:p>
          <a:p>
            <a:r>
              <a:rPr lang="ja-JP" altLang="en-US" sz="1400" dirty="0" smtClean="0"/>
              <a:t>くわを</a:t>
            </a:r>
            <a:r>
              <a:rPr lang="ja-JP" altLang="en-US" sz="1400" dirty="0"/>
              <a:t>　ふりふり　さけぶのです。　「まてえ、　ぬすっと！」</a:t>
            </a:r>
          </a:p>
        </p:txBody>
      </p:sp>
      <p:pic>
        <p:nvPicPr>
          <p:cNvPr id="11266" name="Picture 2" descr="挿絵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35" y="1357886"/>
            <a:ext cx="6032500" cy="575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59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78843" y="7733993"/>
            <a:ext cx="6335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ピーターは　もう　びっくりして　ふるえあがって　にわじゅうを　かけまわりました。　</a:t>
            </a:r>
            <a:endParaRPr lang="en-US" altLang="ja-JP" sz="1400" dirty="0" smtClean="0"/>
          </a:p>
          <a:p>
            <a:r>
              <a:rPr lang="ja-JP" altLang="en-US" sz="1400" dirty="0" smtClean="0"/>
              <a:t>それ</a:t>
            </a:r>
            <a:r>
              <a:rPr lang="ja-JP" altLang="en-US" sz="1400" dirty="0"/>
              <a:t>というのも　いりぐちが　どこにあったのか　わからなくなったのです。</a:t>
            </a:r>
            <a:r>
              <a:rPr lang="ja-JP" altLang="en-US" sz="1400" dirty="0"/>
              <a:t/>
            </a:r>
            <a:br>
              <a:rPr lang="ja-JP" altLang="en-US" sz="1400" dirty="0"/>
            </a:br>
            <a:r>
              <a:rPr lang="ja-JP" altLang="en-US" sz="1400" dirty="0"/>
              <a:t>しかも</a:t>
            </a:r>
            <a:r>
              <a:rPr lang="ja-JP" altLang="en-US" sz="1400" dirty="0"/>
              <a:t>　キャベツ</a:t>
            </a:r>
            <a:r>
              <a:rPr lang="ja-JP" altLang="en-US" sz="1400" dirty="0" err="1"/>
              <a:t>ば</a:t>
            </a:r>
            <a:r>
              <a:rPr lang="ja-JP" altLang="en-US" sz="1400" dirty="0"/>
              <a:t>たけで　くつを　かたっぽ、　ジャガイモばたけで　もうかたっぽを　</a:t>
            </a:r>
            <a:endParaRPr lang="en-US" altLang="ja-JP" sz="1400" dirty="0" smtClean="0"/>
          </a:p>
          <a:p>
            <a:r>
              <a:rPr lang="ja-JP" altLang="en-US" sz="1400" dirty="0" smtClean="0"/>
              <a:t>なく</a:t>
            </a:r>
            <a:r>
              <a:rPr lang="ja-JP" altLang="en-US" sz="1400" dirty="0"/>
              <a:t>してしまいました。</a:t>
            </a:r>
          </a:p>
        </p:txBody>
      </p:sp>
      <p:pic>
        <p:nvPicPr>
          <p:cNvPr id="12290" name="Picture 2" descr="挿絵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83" y="520393"/>
            <a:ext cx="5969000" cy="72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60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67487" y="6921688"/>
            <a:ext cx="6158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くつも　ないので　よつあしで　はしると　ぐんぐん　はやくなって、　うまくいけば　</a:t>
            </a:r>
            <a:endParaRPr lang="en-US" altLang="ja-JP" sz="1400" dirty="0" smtClean="0"/>
          </a:p>
          <a:p>
            <a:r>
              <a:rPr lang="ja-JP" altLang="en-US" sz="1400" dirty="0" smtClean="0"/>
              <a:t>にげられた</a:t>
            </a:r>
            <a:r>
              <a:rPr lang="ja-JP" altLang="en-US" sz="1400" dirty="0"/>
              <a:t>と　おもうのですが、　うんわるく　スグリの　あみに　つっこんでしまい、　</a:t>
            </a:r>
            <a:endParaRPr lang="en-US" altLang="ja-JP" sz="1400" dirty="0" smtClean="0"/>
          </a:p>
          <a:p>
            <a:r>
              <a:rPr lang="ja-JP" altLang="en-US" sz="1400" dirty="0" smtClean="0"/>
              <a:t>うわぎの</a:t>
            </a:r>
            <a:r>
              <a:rPr lang="ja-JP" altLang="en-US" sz="1400" dirty="0"/>
              <a:t>　おおきな　ボタンが　ひっかかってしまったのです。　ちなみに　あおの　</a:t>
            </a:r>
            <a:endParaRPr lang="en-US" altLang="ja-JP" sz="1400" dirty="0" smtClean="0"/>
          </a:p>
          <a:p>
            <a:r>
              <a:rPr lang="ja-JP" altLang="en-US" sz="1400" dirty="0" smtClean="0"/>
              <a:t>うわぎ</a:t>
            </a:r>
            <a:r>
              <a:rPr lang="ja-JP" altLang="en-US" sz="1400" dirty="0"/>
              <a:t>で　しんちゅうの　ボタンつき　おろしたての　ものでした。</a:t>
            </a:r>
          </a:p>
        </p:txBody>
      </p:sp>
      <p:pic>
        <p:nvPicPr>
          <p:cNvPr id="13314" name="Picture 2" descr="挿絵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3" y="1137120"/>
            <a:ext cx="5410200" cy="532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44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14073" y="7372565"/>
            <a:ext cx="60652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ぼくは　もう　しぬんだな、　ピーターは　おおつぶの　なみだを　ながしました。　</a:t>
            </a:r>
            <a:endParaRPr lang="en-US" altLang="ja-JP" sz="1400" dirty="0" smtClean="0"/>
          </a:p>
          <a:p>
            <a:r>
              <a:rPr lang="ja-JP" altLang="en-US" sz="1400" dirty="0" smtClean="0"/>
              <a:t>でも</a:t>
            </a:r>
            <a:r>
              <a:rPr lang="ja-JP" altLang="en-US" sz="1400" dirty="0"/>
              <a:t>　そのなきごえが　たまたま　やさしい　すずめたちにも　きこえて、　そして　</a:t>
            </a:r>
            <a:endParaRPr lang="en-US" altLang="ja-JP" sz="1400" dirty="0" smtClean="0"/>
          </a:p>
          <a:p>
            <a:r>
              <a:rPr lang="ja-JP" altLang="en-US" sz="1400" dirty="0" smtClean="0"/>
              <a:t>あわてて</a:t>
            </a:r>
            <a:r>
              <a:rPr lang="ja-JP" altLang="en-US" sz="1400" dirty="0"/>
              <a:t>　そばに　とんできて　あきらめないでと　いうのです。</a:t>
            </a:r>
          </a:p>
        </p:txBody>
      </p:sp>
      <p:pic>
        <p:nvPicPr>
          <p:cNvPr id="14338" name="Picture 2" descr="挿絵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33" y="539208"/>
            <a:ext cx="5549900" cy="650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32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51322" y="7538134"/>
            <a:ext cx="6005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マグレガーおじさんが　やってきて　もってきた　ふるいを　ピーターの　うえから　</a:t>
            </a:r>
            <a:endParaRPr lang="en-US" altLang="ja-JP" sz="1400" dirty="0" smtClean="0"/>
          </a:p>
          <a:p>
            <a:r>
              <a:rPr lang="ja-JP" altLang="en-US" sz="1400" dirty="0" smtClean="0"/>
              <a:t>ぱっと</a:t>
            </a:r>
            <a:r>
              <a:rPr lang="ja-JP" altLang="en-US" sz="1400" dirty="0"/>
              <a:t>　かぶせようと　しましたが、　ピーターは　すんでのところで　うわぎを　</a:t>
            </a:r>
            <a:endParaRPr lang="en-US" altLang="ja-JP" sz="1400" dirty="0" smtClean="0"/>
          </a:p>
          <a:p>
            <a:r>
              <a:rPr lang="ja-JP" altLang="en-US" sz="1400" dirty="0" smtClean="0"/>
              <a:t>ぬぎ</a:t>
            </a:r>
            <a:r>
              <a:rPr lang="ja-JP" altLang="en-US" sz="1400" dirty="0"/>
              <a:t>ぬぎ　あとに　のこして　にげだしました。</a:t>
            </a:r>
          </a:p>
        </p:txBody>
      </p:sp>
      <p:pic>
        <p:nvPicPr>
          <p:cNvPr id="15362" name="Picture 2" descr="挿絵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1" y="916282"/>
            <a:ext cx="6019800" cy="626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869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98567" y="7282561"/>
            <a:ext cx="6296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そして　ものおき</a:t>
            </a:r>
            <a:r>
              <a:rPr lang="ja-JP" altLang="en-US" sz="1400" dirty="0" err="1"/>
              <a:t>ごやに</a:t>
            </a:r>
            <a:r>
              <a:rPr lang="ja-JP" altLang="en-US" sz="1400" dirty="0"/>
              <a:t>　かけこんで　じょうろのなかに　とびこみました。　</a:t>
            </a:r>
            <a:endParaRPr lang="en-US" altLang="ja-JP" sz="1400" dirty="0" smtClean="0"/>
          </a:p>
          <a:p>
            <a:r>
              <a:rPr lang="ja-JP" altLang="en-US" sz="1400" dirty="0" smtClean="0"/>
              <a:t>とっても</a:t>
            </a:r>
            <a:r>
              <a:rPr lang="ja-JP" altLang="en-US" sz="1400" dirty="0"/>
              <a:t>いい　</a:t>
            </a:r>
            <a:r>
              <a:rPr lang="ja-JP" altLang="en-US" sz="1400" dirty="0" smtClean="0"/>
              <a:t>かくれ</a:t>
            </a:r>
            <a:r>
              <a:rPr lang="ja-JP" altLang="en-US" sz="1400" dirty="0" err="1"/>
              <a:t>ば</a:t>
            </a:r>
            <a:r>
              <a:rPr lang="ja-JP" altLang="en-US" sz="1400" dirty="0"/>
              <a:t>だと　おもったのに　みずが　たくさん　はいっているなんて。</a:t>
            </a:r>
          </a:p>
        </p:txBody>
      </p:sp>
      <p:pic>
        <p:nvPicPr>
          <p:cNvPr id="16386" name="Picture 2" descr="挿絵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1" y="1131946"/>
            <a:ext cx="5334000" cy="549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06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25129" y="7508464"/>
            <a:ext cx="66328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マグレガーおじさんには　まるわかりでした。　ピーターは　ぜったい　ものおきごやの　</a:t>
            </a:r>
            <a:endParaRPr lang="en-US" altLang="ja-JP" sz="1400" dirty="0" smtClean="0"/>
          </a:p>
          <a:p>
            <a:r>
              <a:rPr lang="ja-JP" altLang="en-US" sz="1400" dirty="0" smtClean="0"/>
              <a:t>どこ</a:t>
            </a:r>
            <a:r>
              <a:rPr lang="ja-JP" altLang="en-US" sz="1400" dirty="0"/>
              <a:t>かに　いる。　もしかすると　うえきばちの　なかかもしれない。　やがて　そろりと　</a:t>
            </a:r>
            <a:endParaRPr lang="en-US" altLang="ja-JP" sz="1400" dirty="0" smtClean="0"/>
          </a:p>
          <a:p>
            <a:r>
              <a:rPr lang="ja-JP" altLang="en-US" sz="1400" dirty="0" smtClean="0"/>
              <a:t>もちあげて</a:t>
            </a:r>
            <a:r>
              <a:rPr lang="ja-JP" altLang="en-US" sz="1400" dirty="0"/>
              <a:t>　ひとつずつ　なかを　みるのです。</a:t>
            </a:r>
            <a:r>
              <a:rPr lang="ja-JP" altLang="en-US" sz="1400" dirty="0"/>
              <a:t/>
            </a:r>
            <a:br>
              <a:rPr lang="ja-JP" altLang="en-US" sz="1400" dirty="0"/>
            </a:br>
            <a:r>
              <a:rPr lang="ja-JP" altLang="en-US" sz="1400" dirty="0"/>
              <a:t>まさ</a:t>
            </a:r>
            <a:r>
              <a:rPr lang="ja-JP" altLang="en-US" sz="1400" dirty="0"/>
              <a:t>に　そのとき　ピーターが　くしゃみを　</a:t>
            </a:r>
            <a:r>
              <a:rPr lang="en-US" altLang="ja-JP" sz="1400" dirty="0"/>
              <a:t>――</a:t>
            </a:r>
            <a:r>
              <a:rPr lang="ja-JP" altLang="en-US" sz="1400" dirty="0"/>
              <a:t>「</a:t>
            </a:r>
            <a:r>
              <a:rPr lang="ja-JP" altLang="en-US" sz="1400" dirty="0" err="1"/>
              <a:t>はっく</a:t>
            </a:r>
            <a:r>
              <a:rPr lang="ja-JP" altLang="en-US" sz="1400" dirty="0"/>
              <a:t>しゅん！」　マグレガーおじさんが　</a:t>
            </a:r>
            <a:endParaRPr lang="en-US" altLang="ja-JP" sz="1400" dirty="0" smtClean="0"/>
          </a:p>
          <a:p>
            <a:r>
              <a:rPr lang="ja-JP" altLang="en-US" sz="1400" dirty="0" smtClean="0"/>
              <a:t>たちまち</a:t>
            </a:r>
            <a:r>
              <a:rPr lang="ja-JP" altLang="en-US" sz="1400" dirty="0"/>
              <a:t>　ちかづきます。</a:t>
            </a:r>
          </a:p>
        </p:txBody>
      </p:sp>
      <p:pic>
        <p:nvPicPr>
          <p:cNvPr id="17410" name="Picture 2" descr="挿絵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80" y="391040"/>
            <a:ext cx="5283200" cy="692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371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73530" y="7599022"/>
            <a:ext cx="6146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あしで　ふみつけられそうに　なりましたが、　ピーターは　まどの　そとへと　</a:t>
            </a:r>
            <a:endParaRPr lang="en-US" altLang="ja-JP" sz="1400" dirty="0" smtClean="0"/>
          </a:p>
          <a:p>
            <a:r>
              <a:rPr lang="ja-JP" altLang="en-US" sz="1400" dirty="0" smtClean="0"/>
              <a:t>とびだして</a:t>
            </a:r>
            <a:r>
              <a:rPr lang="ja-JP" altLang="en-US" sz="1400" dirty="0"/>
              <a:t>　</a:t>
            </a:r>
            <a:r>
              <a:rPr lang="ja-JP" altLang="en-US" sz="1400" dirty="0" smtClean="0"/>
              <a:t>ついで</a:t>
            </a:r>
            <a:r>
              <a:rPr lang="ja-JP" altLang="en-US" sz="1400" dirty="0"/>
              <a:t>に　うえきを　３つ　たおしました。　まどが　ちいさすぎたので、　</a:t>
            </a:r>
            <a:endParaRPr lang="en-US" altLang="ja-JP" sz="1400" dirty="0" smtClean="0"/>
          </a:p>
          <a:p>
            <a:r>
              <a:rPr lang="ja-JP" altLang="en-US" sz="1400" dirty="0" smtClean="0"/>
              <a:t>マグレガー</a:t>
            </a:r>
            <a:r>
              <a:rPr lang="ja-JP" altLang="en-US" sz="1400" dirty="0"/>
              <a:t>おじさんも　</a:t>
            </a:r>
            <a:r>
              <a:rPr lang="ja-JP" altLang="en-US" sz="1400" dirty="0" smtClean="0"/>
              <a:t>ピーター</a:t>
            </a:r>
            <a:r>
              <a:rPr lang="ja-JP" altLang="en-US" sz="1400" dirty="0"/>
              <a:t>を　おいかけるのを　あきらめて　の</a:t>
            </a:r>
            <a:r>
              <a:rPr lang="ja-JP" altLang="en-US" sz="1400" dirty="0" err="1"/>
              <a:t>らしごとへ</a:t>
            </a:r>
            <a:r>
              <a:rPr lang="ja-JP" altLang="en-US" sz="1400" dirty="0"/>
              <a:t>　</a:t>
            </a:r>
            <a:endParaRPr lang="en-US" altLang="ja-JP" sz="1400" dirty="0" smtClean="0"/>
          </a:p>
          <a:p>
            <a:r>
              <a:rPr lang="ja-JP" altLang="en-US" sz="1400" dirty="0" smtClean="0"/>
              <a:t>もどる</a:t>
            </a:r>
            <a:r>
              <a:rPr lang="ja-JP" altLang="en-US" sz="1400" dirty="0"/>
              <a:t>ことに　しました。</a:t>
            </a:r>
          </a:p>
        </p:txBody>
      </p:sp>
      <p:pic>
        <p:nvPicPr>
          <p:cNvPr id="18434" name="Picture 2" descr="挿絵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29" y="653345"/>
            <a:ext cx="5956300" cy="67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96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81694" y="7658860"/>
            <a:ext cx="59299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ピーターは　ほっとして　こしを　おちつけます。　いきも　きれぎれ、　こころも　</a:t>
            </a:r>
            <a:endParaRPr lang="en-US" altLang="ja-JP" sz="1400" dirty="0" smtClean="0"/>
          </a:p>
          <a:p>
            <a:r>
              <a:rPr lang="ja-JP" altLang="en-US" sz="1400" dirty="0" smtClean="0"/>
              <a:t>ぶるぶる</a:t>
            </a:r>
            <a:r>
              <a:rPr lang="ja-JP" altLang="en-US" sz="1400" dirty="0"/>
              <a:t>、　</a:t>
            </a:r>
            <a:r>
              <a:rPr lang="ja-JP" altLang="en-US" sz="1400" dirty="0" smtClean="0"/>
              <a:t>どっち</a:t>
            </a:r>
            <a:r>
              <a:rPr lang="ja-JP" altLang="en-US" sz="1400" dirty="0"/>
              <a:t>へいったら　いいのか　ちっとも　わかりません。　しかも　</a:t>
            </a:r>
            <a:endParaRPr lang="en-US" altLang="ja-JP" sz="1400" dirty="0" smtClean="0"/>
          </a:p>
          <a:p>
            <a:r>
              <a:rPr lang="ja-JP" altLang="en-US" sz="1400" dirty="0" smtClean="0"/>
              <a:t>じょうろ</a:t>
            </a:r>
            <a:r>
              <a:rPr lang="ja-JP" altLang="en-US" sz="1400" dirty="0"/>
              <a:t>のなかに　</a:t>
            </a:r>
            <a:r>
              <a:rPr lang="ja-JP" altLang="en-US" sz="1400" dirty="0" smtClean="0"/>
              <a:t>いた</a:t>
            </a:r>
            <a:r>
              <a:rPr lang="ja-JP" altLang="en-US" sz="1400" dirty="0"/>
              <a:t>ので　もう　ずぶぬれです。</a:t>
            </a:r>
            <a:r>
              <a:rPr lang="ja-JP" altLang="en-US" sz="1400" dirty="0"/>
              <a:t/>
            </a:r>
            <a:br>
              <a:rPr lang="ja-JP" altLang="en-US" sz="1400" dirty="0"/>
            </a:br>
            <a:r>
              <a:rPr lang="ja-JP" altLang="en-US" sz="1400" dirty="0"/>
              <a:t>しばらく</a:t>
            </a:r>
            <a:r>
              <a:rPr lang="ja-JP" altLang="en-US" sz="1400" dirty="0"/>
              <a:t>して　うろちょろ　しはじめましたが、　とぼとぼ　</a:t>
            </a:r>
            <a:r>
              <a:rPr lang="en-US" altLang="ja-JP" sz="1400" dirty="0"/>
              <a:t>――</a:t>
            </a:r>
            <a:r>
              <a:rPr lang="ja-JP" altLang="en-US" sz="1400" dirty="0"/>
              <a:t>　とぼとぼ　</a:t>
            </a:r>
            <a:r>
              <a:rPr lang="en-US" altLang="ja-JP" sz="1400" dirty="0"/>
              <a:t>――</a:t>
            </a:r>
            <a:r>
              <a:rPr lang="ja-JP" altLang="en-US" sz="1400" dirty="0"/>
              <a:t>　</a:t>
            </a:r>
            <a:endParaRPr lang="en-US" altLang="ja-JP" sz="1400" dirty="0" smtClean="0"/>
          </a:p>
          <a:p>
            <a:r>
              <a:rPr lang="ja-JP" altLang="en-US" sz="1400" dirty="0" smtClean="0"/>
              <a:t>ゆっくり</a:t>
            </a:r>
            <a:r>
              <a:rPr lang="ja-JP" altLang="en-US" sz="1400" dirty="0"/>
              <a:t>と　</a:t>
            </a:r>
            <a:r>
              <a:rPr lang="ja-JP" altLang="en-US" sz="1400" dirty="0" smtClean="0"/>
              <a:t>あるいて</a:t>
            </a:r>
            <a:r>
              <a:rPr lang="ja-JP" altLang="en-US" sz="1400" dirty="0"/>
              <a:t>　きょろきょろ。</a:t>
            </a:r>
          </a:p>
        </p:txBody>
      </p:sp>
      <p:pic>
        <p:nvPicPr>
          <p:cNvPr id="19458" name="Picture 2" descr="挿絵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26" y="1005416"/>
            <a:ext cx="5168900" cy="63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86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2966" y="7818181"/>
            <a:ext cx="63398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むかしむかし　あるところに　４ひきの　</a:t>
            </a:r>
            <a:r>
              <a:rPr lang="ja-JP" altLang="en-US" sz="1400" dirty="0" err="1"/>
              <a:t>こ</a:t>
            </a:r>
            <a:r>
              <a:rPr lang="ja-JP" altLang="en-US" sz="1400" dirty="0"/>
              <a:t>うさぎが　おりました</a:t>
            </a:r>
            <a:r>
              <a:rPr lang="ja-JP" altLang="en-US" sz="1400" dirty="0"/>
              <a:t>。なまえ</a:t>
            </a:r>
            <a:r>
              <a:rPr lang="ja-JP" altLang="en-US" sz="1400" dirty="0"/>
              <a:t>は　それぞれ</a:t>
            </a:r>
            <a:r>
              <a:rPr lang="ja-JP" altLang="en-US" sz="1400" dirty="0"/>
              <a:t/>
            </a:r>
            <a:br>
              <a:rPr lang="ja-JP" altLang="en-US" sz="1400" dirty="0"/>
            </a:br>
            <a:r>
              <a:rPr lang="ja-JP" altLang="en-US" sz="1400" dirty="0"/>
              <a:t>フロプシー</a:t>
            </a:r>
            <a:r>
              <a:rPr lang="ja-JP" altLang="en-US" sz="1400" dirty="0"/>
              <a:t>、モプシー、カトンテル、ピーター</a:t>
            </a:r>
            <a:r>
              <a:rPr lang="ja-JP" altLang="en-US" sz="1400" dirty="0"/>
              <a:t>です。</a:t>
            </a:r>
          </a:p>
          <a:p>
            <a:r>
              <a:rPr lang="ja-JP" altLang="en-US" sz="1400" dirty="0"/>
              <a:t>４</a:t>
            </a:r>
            <a:r>
              <a:rPr lang="ja-JP" altLang="en-US" sz="1400" dirty="0"/>
              <a:t>ひきは　おかあさんと　いっしょに　とってもおおきな　モミのきの　</a:t>
            </a:r>
            <a:endParaRPr lang="en-US" altLang="ja-JP" sz="1400" dirty="0"/>
          </a:p>
          <a:p>
            <a:r>
              <a:rPr lang="ja-JP" altLang="en-US" sz="1400" dirty="0"/>
              <a:t>した</a:t>
            </a:r>
            <a:r>
              <a:rPr lang="ja-JP" altLang="en-US" sz="1400" dirty="0"/>
              <a:t>にある　</a:t>
            </a:r>
            <a:r>
              <a:rPr lang="ja-JP" altLang="en-US" sz="1400" dirty="0" err="1"/>
              <a:t>あな</a:t>
            </a:r>
            <a:r>
              <a:rPr lang="ja-JP" altLang="en-US" sz="1400" dirty="0"/>
              <a:t>のなかに　すんでいました。</a:t>
            </a:r>
          </a:p>
        </p:txBody>
      </p:sp>
      <p:pic>
        <p:nvPicPr>
          <p:cNvPr id="2050" name="Picture 2" descr="挿絵１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66" y="320067"/>
            <a:ext cx="6184900" cy="730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396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78308" y="7267459"/>
            <a:ext cx="63923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かべに　ドアを　みつけましたが、　かぎが　しまっていて　したを　くぐりぬけようにも　</a:t>
            </a:r>
            <a:endParaRPr lang="en-US" altLang="ja-JP" sz="1400" dirty="0" smtClean="0"/>
          </a:p>
          <a:p>
            <a:r>
              <a:rPr lang="ja-JP" altLang="en-US" sz="1400" dirty="0" smtClean="0"/>
              <a:t>ぷっ</a:t>
            </a:r>
            <a:r>
              <a:rPr lang="ja-JP" altLang="en-US" sz="1400" dirty="0"/>
              <a:t>くりした　</a:t>
            </a:r>
            <a:r>
              <a:rPr lang="ja-JP" altLang="en-US" sz="1400" dirty="0" err="1"/>
              <a:t>こ</a:t>
            </a:r>
            <a:r>
              <a:rPr lang="ja-JP" altLang="en-US" sz="1400" dirty="0"/>
              <a:t>うさぎの　とおる　すきまは　ありません。</a:t>
            </a:r>
            <a:r>
              <a:rPr lang="ja-JP" altLang="en-US" sz="1400" dirty="0"/>
              <a:t/>
            </a:r>
            <a:br>
              <a:rPr lang="ja-JP" altLang="en-US" sz="1400" dirty="0"/>
            </a:br>
            <a:r>
              <a:rPr lang="ja-JP" altLang="en-US" sz="1400" dirty="0"/>
              <a:t>おかあさん</a:t>
            </a:r>
            <a:r>
              <a:rPr lang="ja-JP" altLang="en-US" sz="1400" dirty="0"/>
              <a:t>ねずみが　いしの　とぐちを　はいったり　でたりして　きのなかで　</a:t>
            </a:r>
            <a:endParaRPr lang="en-US" altLang="ja-JP" sz="1400" dirty="0" smtClean="0"/>
          </a:p>
          <a:p>
            <a:r>
              <a:rPr lang="ja-JP" altLang="en-US" sz="1400" dirty="0" smtClean="0"/>
              <a:t>まって</a:t>
            </a:r>
            <a:r>
              <a:rPr lang="ja-JP" altLang="en-US" sz="1400" dirty="0"/>
              <a:t>いる　かぞくに　おまめを　はこんでいます。　ピーターは　そのねずみに　</a:t>
            </a:r>
            <a:endParaRPr lang="en-US" altLang="ja-JP" sz="1400" dirty="0" smtClean="0"/>
          </a:p>
          <a:p>
            <a:r>
              <a:rPr lang="ja-JP" altLang="en-US" sz="1400" dirty="0" smtClean="0"/>
              <a:t>いりぐち</a:t>
            </a:r>
            <a:r>
              <a:rPr lang="ja-JP" altLang="en-US" sz="1400" dirty="0"/>
              <a:t>への　いきかたを　ききましたが、　くちに　おおきな　おまめを　</a:t>
            </a:r>
            <a:endParaRPr lang="en-US" altLang="ja-JP" sz="1400" dirty="0" smtClean="0"/>
          </a:p>
          <a:p>
            <a:r>
              <a:rPr lang="ja-JP" altLang="en-US" sz="1400" dirty="0" smtClean="0"/>
              <a:t>くわえて</a:t>
            </a:r>
            <a:r>
              <a:rPr lang="ja-JP" altLang="en-US" sz="1400" dirty="0"/>
              <a:t>いましたので　ねずみは　なにも　へんじが　できません。　</a:t>
            </a:r>
            <a:endParaRPr lang="en-US" altLang="ja-JP" sz="1400" dirty="0" smtClean="0"/>
          </a:p>
          <a:p>
            <a:r>
              <a:rPr lang="ja-JP" altLang="en-US" sz="1400" dirty="0" smtClean="0"/>
              <a:t>ただ</a:t>
            </a:r>
            <a:r>
              <a:rPr lang="ja-JP" altLang="en-US" sz="1400" dirty="0"/>
              <a:t>　くびを　ふるだけなので、　ピーターは　なみだが　でてきました。</a:t>
            </a:r>
          </a:p>
        </p:txBody>
      </p:sp>
      <p:pic>
        <p:nvPicPr>
          <p:cNvPr id="20482" name="Picture 2" descr="挿絵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15" y="297656"/>
            <a:ext cx="5194300" cy="681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049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32041" y="7295823"/>
            <a:ext cx="62292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それから　おにわを　つっきって　かえりみちを　さがそうと　しましたが、　</a:t>
            </a:r>
            <a:endParaRPr lang="en-US" altLang="ja-JP" sz="1400" dirty="0" smtClean="0"/>
          </a:p>
          <a:p>
            <a:r>
              <a:rPr lang="ja-JP" altLang="en-US" sz="1400" dirty="0" smtClean="0"/>
              <a:t>よけい</a:t>
            </a:r>
            <a:r>
              <a:rPr lang="ja-JP" altLang="en-US" sz="1400" dirty="0"/>
              <a:t>に　まよってしまいました。　やがて　マグレガーおじさんが　みずくみをする　</a:t>
            </a:r>
            <a:endParaRPr lang="en-US" altLang="ja-JP" sz="1400" dirty="0" smtClean="0"/>
          </a:p>
          <a:p>
            <a:r>
              <a:rPr lang="ja-JP" altLang="en-US" sz="1400" dirty="0" smtClean="0"/>
              <a:t>ため</a:t>
            </a:r>
            <a:r>
              <a:rPr lang="ja-JP" altLang="en-US" sz="1400" dirty="0"/>
              <a:t>いけのところへ　たどりつきます。　しろい　ねこが　きんぎょを　じっと　</a:t>
            </a:r>
            <a:endParaRPr lang="en-US" altLang="ja-JP" sz="1400" dirty="0" smtClean="0"/>
          </a:p>
          <a:p>
            <a:r>
              <a:rPr lang="ja-JP" altLang="en-US" sz="1400" dirty="0" smtClean="0"/>
              <a:t>にらんで</a:t>
            </a:r>
            <a:r>
              <a:rPr lang="ja-JP" altLang="en-US" sz="1400" dirty="0"/>
              <a:t>いて　</a:t>
            </a:r>
            <a:r>
              <a:rPr lang="ja-JP" altLang="en-US" sz="1400" dirty="0" err="1"/>
              <a:t>ぴ</a:t>
            </a:r>
            <a:r>
              <a:rPr lang="ja-JP" altLang="en-US" sz="1400" dirty="0"/>
              <a:t>くりとも　うごきませんが　</a:t>
            </a:r>
            <a:r>
              <a:rPr lang="ja-JP" altLang="en-US" sz="1400" dirty="0" smtClean="0"/>
              <a:t>ときたま</a:t>
            </a:r>
            <a:r>
              <a:rPr lang="ja-JP" altLang="en-US" sz="1400" dirty="0"/>
              <a:t>　しっぽの　さきが　</a:t>
            </a:r>
            <a:endParaRPr lang="en-US" altLang="ja-JP" sz="1400" dirty="0" smtClean="0"/>
          </a:p>
          <a:p>
            <a:r>
              <a:rPr lang="ja-JP" altLang="en-US" sz="1400" dirty="0" smtClean="0"/>
              <a:t>いきもの</a:t>
            </a:r>
            <a:r>
              <a:rPr lang="ja-JP" altLang="en-US" sz="1400" dirty="0"/>
              <a:t>みたいに　くねくねと　していました。　ピーターは　そっとしておくのが　</a:t>
            </a:r>
            <a:endParaRPr lang="en-US" altLang="ja-JP" sz="1400" dirty="0" smtClean="0"/>
          </a:p>
          <a:p>
            <a:r>
              <a:rPr lang="ja-JP" altLang="en-US" sz="1400" dirty="0" smtClean="0"/>
              <a:t>いちばん</a:t>
            </a:r>
            <a:r>
              <a:rPr lang="ja-JP" altLang="en-US" sz="1400" dirty="0"/>
              <a:t>だと　おもいました。　</a:t>
            </a:r>
            <a:r>
              <a:rPr lang="ja-JP" altLang="en-US" sz="1400" dirty="0" smtClean="0"/>
              <a:t>いとこ</a:t>
            </a:r>
            <a:r>
              <a:rPr lang="ja-JP" altLang="en-US" sz="1400" dirty="0"/>
              <a:t>の　</a:t>
            </a:r>
            <a:r>
              <a:rPr lang="ja-JP" altLang="en-US" sz="1400" dirty="0"/>
              <a:t>ばにばに</a:t>
            </a:r>
            <a:r>
              <a:rPr lang="ja-JP" altLang="en-US" sz="1400" dirty="0"/>
              <a:t>ベンジャミンくんから　</a:t>
            </a:r>
            <a:endParaRPr lang="en-US" altLang="ja-JP" sz="1400" dirty="0" smtClean="0"/>
          </a:p>
          <a:p>
            <a:r>
              <a:rPr lang="ja-JP" altLang="en-US" sz="1400" dirty="0" smtClean="0"/>
              <a:t>ねこ</a:t>
            </a:r>
            <a:r>
              <a:rPr lang="ja-JP" altLang="en-US" sz="1400" dirty="0"/>
              <a:t>のことは　それなりに　きいていたのです。</a:t>
            </a:r>
          </a:p>
        </p:txBody>
      </p:sp>
      <p:pic>
        <p:nvPicPr>
          <p:cNvPr id="21506" name="Picture 2" descr="挿絵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04" y="112654"/>
            <a:ext cx="5854700" cy="703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4796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82818" y="7396575"/>
            <a:ext cx="577955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ものおき</a:t>
            </a:r>
            <a:r>
              <a:rPr lang="ja-JP" altLang="en-US" sz="1400" dirty="0" err="1"/>
              <a:t>ごやに</a:t>
            </a:r>
            <a:r>
              <a:rPr lang="ja-JP" altLang="en-US" sz="1400" dirty="0"/>
              <a:t>　もどろうとすると　いきなり　すぐそばから　くわの　</a:t>
            </a:r>
            <a:endParaRPr lang="en-US" altLang="ja-JP" sz="1400" dirty="0" smtClean="0"/>
          </a:p>
          <a:p>
            <a:r>
              <a:rPr lang="ja-JP" altLang="en-US" sz="1400" dirty="0" smtClean="0"/>
              <a:t>お</a:t>
            </a:r>
            <a:r>
              <a:rPr lang="ja-JP" altLang="en-US" sz="1400" dirty="0"/>
              <a:t>とが　きこえてきました。　さっくり、　さくさく、　さっくり。　ピーターは　</a:t>
            </a:r>
            <a:endParaRPr lang="en-US" altLang="ja-JP" sz="1400" dirty="0"/>
          </a:p>
          <a:p>
            <a:r>
              <a:rPr lang="ja-JP" altLang="en-US" sz="1400" dirty="0"/>
              <a:t>しげみ</a:t>
            </a:r>
            <a:r>
              <a:rPr lang="ja-JP" altLang="en-US" sz="1400" dirty="0"/>
              <a:t>の</a:t>
            </a:r>
            <a:r>
              <a:rPr lang="ja-JP" altLang="en-US" sz="1400" dirty="0" err="1"/>
              <a:t>したを</a:t>
            </a:r>
            <a:r>
              <a:rPr lang="ja-JP" altLang="en-US" sz="1400" dirty="0"/>
              <a:t>　あたふたと　はしりまわります。　けれども　なんということも　</a:t>
            </a:r>
            <a:endParaRPr lang="en-US" altLang="ja-JP" sz="1400" dirty="0" smtClean="0"/>
          </a:p>
          <a:p>
            <a:r>
              <a:rPr lang="ja-JP" altLang="en-US" sz="1400" dirty="0" smtClean="0"/>
              <a:t>ない</a:t>
            </a:r>
            <a:r>
              <a:rPr lang="ja-JP" altLang="en-US" sz="1400" dirty="0"/>
              <a:t>ので　すぐに　でていって　ておしぐるまの　うえへ　</a:t>
            </a:r>
            <a:r>
              <a:rPr lang="ja-JP" altLang="en-US" sz="1400" dirty="0" smtClean="0"/>
              <a:t>のぼり</a:t>
            </a:r>
            <a:r>
              <a:rPr lang="ja-JP" altLang="en-US" sz="1400" dirty="0"/>
              <a:t>　ようすを　</a:t>
            </a:r>
            <a:endParaRPr lang="en-US" altLang="ja-JP" sz="1400" dirty="0" smtClean="0"/>
          </a:p>
          <a:p>
            <a:r>
              <a:rPr lang="ja-JP" altLang="en-US" sz="1400" dirty="0" smtClean="0"/>
              <a:t>うかがって</a:t>
            </a:r>
            <a:r>
              <a:rPr lang="ja-JP" altLang="en-US" sz="1400" dirty="0"/>
              <a:t>みました。　まず　みえたのが　タマネギ</a:t>
            </a:r>
            <a:r>
              <a:rPr lang="ja-JP" altLang="en-US" sz="1400" dirty="0" err="1"/>
              <a:t>ば</a:t>
            </a:r>
            <a:r>
              <a:rPr lang="ja-JP" altLang="en-US" sz="1400" dirty="0"/>
              <a:t>たけを　たがやす　</a:t>
            </a:r>
            <a:endParaRPr lang="en-US" altLang="ja-JP" sz="1400" dirty="0" smtClean="0"/>
          </a:p>
          <a:p>
            <a:r>
              <a:rPr lang="ja-JP" altLang="en-US" sz="1400" dirty="0" smtClean="0"/>
              <a:t>マグレガー</a:t>
            </a:r>
            <a:r>
              <a:rPr lang="ja-JP" altLang="en-US" sz="1400" dirty="0"/>
              <a:t>おじさん、　ピーターには　せなかを　</a:t>
            </a:r>
            <a:r>
              <a:rPr lang="ja-JP" altLang="en-US" sz="1400" dirty="0" smtClean="0"/>
              <a:t>むけて</a:t>
            </a:r>
            <a:r>
              <a:rPr lang="ja-JP" altLang="en-US" sz="1400" dirty="0"/>
              <a:t>いて　なんと　</a:t>
            </a:r>
            <a:endParaRPr lang="en-US" altLang="ja-JP" sz="1400" dirty="0" smtClean="0"/>
          </a:p>
          <a:p>
            <a:r>
              <a:rPr lang="ja-JP" altLang="en-US" sz="1400" dirty="0" smtClean="0"/>
              <a:t>その</a:t>
            </a:r>
            <a:r>
              <a:rPr lang="ja-JP" altLang="en-US" sz="1400" dirty="0"/>
              <a:t>むこうに　いりぐちが　あるのです！</a:t>
            </a:r>
          </a:p>
        </p:txBody>
      </p:sp>
      <p:pic>
        <p:nvPicPr>
          <p:cNvPr id="22530" name="Picture 2" descr="挿絵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18" y="335375"/>
            <a:ext cx="5727700" cy="706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0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24340" y="7445970"/>
            <a:ext cx="56446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ピーターは　おとも　たてずに　ておしぐるまを　おりて　ぜんそく</a:t>
            </a:r>
            <a:r>
              <a:rPr lang="ja-JP" altLang="en-US" sz="1400" dirty="0" err="1"/>
              <a:t>りょく</a:t>
            </a:r>
            <a:r>
              <a:rPr lang="ja-JP" altLang="en-US" sz="1400" dirty="0"/>
              <a:t>で　</a:t>
            </a:r>
            <a:endParaRPr lang="en-US" altLang="ja-JP" sz="1400" dirty="0" smtClean="0"/>
          </a:p>
          <a:p>
            <a:r>
              <a:rPr lang="ja-JP" altLang="en-US" sz="1400" dirty="0" smtClean="0"/>
              <a:t>はしりだしました</a:t>
            </a:r>
            <a:r>
              <a:rPr lang="ja-JP" altLang="en-US" sz="1400" dirty="0"/>
              <a:t>。　クロスグリの　しげみのうら　まっすぐ　みちを　</a:t>
            </a:r>
            <a:endParaRPr lang="en-US" altLang="ja-JP" sz="1400" dirty="0"/>
          </a:p>
          <a:p>
            <a:r>
              <a:rPr lang="ja-JP" altLang="en-US" sz="1400" dirty="0"/>
              <a:t>すすみます</a:t>
            </a:r>
            <a:r>
              <a:rPr lang="ja-JP" altLang="en-US" sz="1400" dirty="0"/>
              <a:t>。　かどのところで　マグレガーおじさんに　みつかりましたが　</a:t>
            </a:r>
            <a:endParaRPr lang="en-US" altLang="ja-JP" sz="1400" dirty="0" smtClean="0"/>
          </a:p>
          <a:p>
            <a:r>
              <a:rPr lang="ja-JP" altLang="en-US" sz="1400" dirty="0" smtClean="0"/>
              <a:t>ピーター</a:t>
            </a:r>
            <a:r>
              <a:rPr lang="ja-JP" altLang="en-US" sz="1400" dirty="0"/>
              <a:t>は　かまいません。　いりぐちのしたに　すべりこんで　</a:t>
            </a:r>
            <a:endParaRPr lang="en-US" altLang="ja-JP" sz="1400" dirty="0"/>
          </a:p>
          <a:p>
            <a:r>
              <a:rPr lang="ja-JP" altLang="en-US" sz="1400" dirty="0"/>
              <a:t>とうとう</a:t>
            </a:r>
            <a:r>
              <a:rPr lang="ja-JP" altLang="en-US" sz="1400" dirty="0"/>
              <a:t>　にわのそと、　もりに　はいれば　あんぜんです。</a:t>
            </a:r>
          </a:p>
        </p:txBody>
      </p:sp>
      <p:pic>
        <p:nvPicPr>
          <p:cNvPr id="23554" name="Picture 2" descr="挿絵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5" y="567502"/>
            <a:ext cx="5702300" cy="67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133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55863" y="7400999"/>
            <a:ext cx="51949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マグレガーおじさんは　ちいさな　うわぎと　くつを　ぼうに　ひっかけ　</a:t>
            </a:r>
            <a:endParaRPr lang="en-US" altLang="ja-JP" sz="1400" dirty="0" smtClean="0"/>
          </a:p>
          <a:p>
            <a:r>
              <a:rPr lang="ja-JP" altLang="en-US" sz="1400" dirty="0" smtClean="0"/>
              <a:t>からす</a:t>
            </a:r>
            <a:r>
              <a:rPr lang="ja-JP" altLang="en-US" sz="1400" dirty="0"/>
              <a:t>よけの　かかしに　しました。　ピーターは　そのままずっと　</a:t>
            </a:r>
            <a:endParaRPr lang="en-US" altLang="ja-JP" sz="1400" dirty="0"/>
          </a:p>
          <a:p>
            <a:r>
              <a:rPr lang="ja-JP" altLang="en-US" sz="1400" dirty="0"/>
              <a:t>はしりっぱなし</a:t>
            </a:r>
            <a:r>
              <a:rPr lang="ja-JP" altLang="en-US" sz="1400" dirty="0"/>
              <a:t>で　ふりかえることもなく　おおきな　モミのきの　</a:t>
            </a:r>
            <a:endParaRPr lang="en-US" altLang="ja-JP" sz="1400" dirty="0" smtClean="0"/>
          </a:p>
          <a:p>
            <a:r>
              <a:rPr lang="ja-JP" altLang="en-US" sz="1400" dirty="0" smtClean="0"/>
              <a:t>おうち</a:t>
            </a:r>
            <a:r>
              <a:rPr lang="ja-JP" altLang="en-US" sz="1400" dirty="0"/>
              <a:t>まで　かえりました。</a:t>
            </a:r>
          </a:p>
        </p:txBody>
      </p:sp>
      <p:pic>
        <p:nvPicPr>
          <p:cNvPr id="24578" name="Picture 2" descr="挿絵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63" y="487773"/>
            <a:ext cx="5181600" cy="673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368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52661" y="7341307"/>
            <a:ext cx="56832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もう　くたくたなので　うさぎあなの　ふかふかした　やわらかい　つちの　</a:t>
            </a:r>
            <a:endParaRPr lang="en-US" altLang="ja-JP" sz="1400" dirty="0" smtClean="0"/>
          </a:p>
          <a:p>
            <a:r>
              <a:rPr lang="ja-JP" altLang="en-US" sz="1400" dirty="0" smtClean="0"/>
              <a:t>じめん</a:t>
            </a:r>
            <a:r>
              <a:rPr lang="ja-JP" altLang="en-US" sz="1400" dirty="0"/>
              <a:t>に　ねっころがると　まぶたが　すぐに　おちます。　おかあさんは　</a:t>
            </a:r>
            <a:endParaRPr lang="en-US" altLang="ja-JP" sz="1400" dirty="0" smtClean="0"/>
          </a:p>
          <a:p>
            <a:r>
              <a:rPr lang="ja-JP" altLang="en-US" sz="1400" dirty="0" smtClean="0"/>
              <a:t>おりょうり</a:t>
            </a:r>
            <a:r>
              <a:rPr lang="ja-JP" altLang="en-US" sz="1400" dirty="0"/>
              <a:t>の　</a:t>
            </a:r>
            <a:r>
              <a:rPr lang="ja-JP" altLang="en-US" sz="1400" dirty="0" err="1"/>
              <a:t>さいちゅ</a:t>
            </a:r>
            <a:r>
              <a:rPr lang="ja-JP" altLang="en-US" sz="1400" dirty="0"/>
              <a:t>うで　てが　はなせませんでしたが、　</a:t>
            </a:r>
            <a:endParaRPr lang="en-US" altLang="ja-JP" sz="1400" dirty="0" smtClean="0"/>
          </a:p>
          <a:p>
            <a:r>
              <a:rPr lang="ja-JP" altLang="en-US" sz="1400" dirty="0" smtClean="0"/>
              <a:t>み</a:t>
            </a:r>
            <a:r>
              <a:rPr lang="ja-JP" altLang="en-US" sz="1400" dirty="0"/>
              <a:t>につけていたものは　どうしたのかしらと　くびを　かしげました。　つい　</a:t>
            </a:r>
            <a:endParaRPr lang="en-US" altLang="ja-JP" sz="1400" dirty="0"/>
          </a:p>
          <a:p>
            <a:r>
              <a:rPr lang="ja-JP" altLang="en-US" sz="1400" dirty="0"/>
              <a:t>この</a:t>
            </a:r>
            <a:r>
              <a:rPr lang="ja-JP" altLang="en-US" sz="1400" dirty="0"/>
              <a:t>あいだも　うわぎと　くつを　なくしたっていうのに。</a:t>
            </a:r>
          </a:p>
        </p:txBody>
      </p:sp>
      <p:pic>
        <p:nvPicPr>
          <p:cNvPr id="25602" name="Picture 2" descr="挿絵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9" y="669434"/>
            <a:ext cx="5588000" cy="64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971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62606" y="7250605"/>
            <a:ext cx="5968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なんといったら　いいのか、　ピーターは　そのひの　ばんは　ずっと　ぐあいが　</a:t>
            </a:r>
            <a:endParaRPr lang="en-US" altLang="ja-JP" sz="1400" dirty="0" smtClean="0"/>
          </a:p>
          <a:p>
            <a:r>
              <a:rPr lang="ja-JP" altLang="en-US" sz="1400" dirty="0" smtClean="0"/>
              <a:t>よく</a:t>
            </a:r>
            <a:r>
              <a:rPr lang="ja-JP" altLang="en-US" sz="1400" dirty="0"/>
              <a:t>ありませんでした。　おかあさんは　ベッドに　ねかしつけ　</a:t>
            </a:r>
            <a:r>
              <a:rPr lang="ja-JP" altLang="en-US" sz="1400" dirty="0" smtClean="0"/>
              <a:t>カモミール</a:t>
            </a:r>
            <a:r>
              <a:rPr lang="ja-JP" altLang="en-US" sz="1400" dirty="0"/>
              <a:t>の　</a:t>
            </a:r>
            <a:endParaRPr lang="en-US" altLang="ja-JP" sz="1400" dirty="0" smtClean="0"/>
          </a:p>
          <a:p>
            <a:r>
              <a:rPr lang="ja-JP" altLang="en-US" sz="1400" dirty="0" smtClean="0"/>
              <a:t>おちゃを</a:t>
            </a:r>
            <a:r>
              <a:rPr lang="ja-JP" altLang="en-US" sz="1400" dirty="0"/>
              <a:t>　つくってあげました。　ピーターへの　おくすりと　いうわけです！</a:t>
            </a:r>
            <a:r>
              <a:rPr lang="ja-JP" altLang="en-US" sz="1400" dirty="0"/>
              <a:t/>
            </a:r>
            <a:br>
              <a:rPr lang="ja-JP" altLang="en-US" sz="1400" dirty="0"/>
            </a:br>
            <a:r>
              <a:rPr lang="ja-JP" altLang="en-US" sz="1400" dirty="0"/>
              <a:t>「ねるまえに　おおさじいっぱい　のむこと。」</a:t>
            </a:r>
          </a:p>
        </p:txBody>
      </p:sp>
      <p:pic>
        <p:nvPicPr>
          <p:cNvPr id="26626" name="Picture 2" descr="挿絵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61" y="579967"/>
            <a:ext cx="5664200" cy="641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866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22404" y="7716040"/>
            <a:ext cx="58485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かたや　フロプシーと　モプシーと　カトンテルは　ばんごはんに　パンと　</a:t>
            </a:r>
            <a:endParaRPr lang="en-US" altLang="ja-JP" sz="1400" dirty="0" smtClean="0"/>
          </a:p>
          <a:p>
            <a:r>
              <a:rPr lang="ja-JP" altLang="en-US" sz="1400" dirty="0" err="1" smtClean="0"/>
              <a:t>ぎゅうにゅう</a:t>
            </a:r>
            <a:r>
              <a:rPr lang="ja-JP" altLang="en-US" sz="1400" dirty="0"/>
              <a:t>と　クロイチゴを　たべました</a:t>
            </a:r>
            <a:r>
              <a:rPr lang="ja-JP" altLang="en-US" sz="1400" dirty="0"/>
              <a:t>。</a:t>
            </a:r>
            <a:endParaRPr lang="en-US" altLang="ja-JP" sz="1400" dirty="0"/>
          </a:p>
          <a:p>
            <a:pPr algn="r"/>
            <a:r>
              <a:rPr lang="ja-JP" altLang="en-US" sz="1400" dirty="0"/>
              <a:t>（おしまい）</a:t>
            </a:r>
          </a:p>
        </p:txBody>
      </p:sp>
      <p:pic>
        <p:nvPicPr>
          <p:cNvPr id="27650" name="Picture 2" descr="挿絵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4" y="530790"/>
            <a:ext cx="5956300" cy="679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86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325697" y="7623184"/>
            <a:ext cx="6259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あるひの　あさ、　</a:t>
            </a:r>
            <a:r>
              <a:rPr lang="ja-JP" altLang="en-US" sz="1400" dirty="0" err="1"/>
              <a:t>あなうさ</a:t>
            </a:r>
            <a:r>
              <a:rPr lang="ja-JP" altLang="en-US" sz="1400" dirty="0"/>
              <a:t>ママが　いいました。</a:t>
            </a:r>
            <a:r>
              <a:rPr lang="ja-JP" altLang="en-US" sz="1400" dirty="0"/>
              <a:t/>
            </a:r>
            <a:br>
              <a:rPr lang="ja-JP" altLang="en-US" sz="1400" dirty="0"/>
            </a:br>
            <a:r>
              <a:rPr lang="ja-JP" altLang="en-US" sz="1400" dirty="0"/>
              <a:t>「さあ　おまえたち、　のはらのなかや　こみちのさきで　あそんでらっしゃい。　</a:t>
            </a:r>
            <a:endParaRPr lang="en-US" altLang="ja-JP" sz="1400" dirty="0" smtClean="0"/>
          </a:p>
          <a:p>
            <a:r>
              <a:rPr lang="ja-JP" altLang="en-US" sz="1400" dirty="0" smtClean="0"/>
              <a:t>でも</a:t>
            </a:r>
            <a:r>
              <a:rPr lang="ja-JP" altLang="en-US" sz="1400" dirty="0"/>
              <a:t>、　マグレガーおじさんの　おにわには　いっちゃダメよ。　むかし　おとうさんが　</a:t>
            </a:r>
            <a:endParaRPr lang="en-US" altLang="ja-JP" sz="1400" dirty="0" smtClean="0"/>
          </a:p>
          <a:p>
            <a:r>
              <a:rPr lang="ja-JP" altLang="en-US" sz="1400" dirty="0" smtClean="0"/>
              <a:t>そこ</a:t>
            </a:r>
            <a:r>
              <a:rPr lang="ja-JP" altLang="en-US" sz="1400" dirty="0"/>
              <a:t>で　ひょんなことから　マグレガーおばさんに　</a:t>
            </a:r>
            <a:endParaRPr lang="en-US" altLang="ja-JP" sz="1400" dirty="0" smtClean="0"/>
          </a:p>
          <a:p>
            <a:r>
              <a:rPr lang="ja-JP" altLang="en-US" sz="1400" dirty="0" smtClean="0"/>
              <a:t>つかまって</a:t>
            </a:r>
            <a:r>
              <a:rPr lang="ja-JP" altLang="en-US" sz="1400" dirty="0"/>
              <a:t>　パイに　されたんだから。」</a:t>
            </a:r>
          </a:p>
        </p:txBody>
      </p:sp>
      <p:pic>
        <p:nvPicPr>
          <p:cNvPr id="3074" name="Picture 2" descr="挿絵２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61" y="643747"/>
            <a:ext cx="5956300" cy="676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6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50757" y="7751704"/>
            <a:ext cx="6009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「いってらっしゃい、　きを　つけるのよ。　おかあさん、　るすに　してるから。」</a:t>
            </a:r>
          </a:p>
        </p:txBody>
      </p:sp>
      <p:pic>
        <p:nvPicPr>
          <p:cNvPr id="4098" name="Picture 2" descr="挿絵３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61" y="668632"/>
            <a:ext cx="5956300" cy="648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43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650709" y="7773210"/>
            <a:ext cx="5609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それから　</a:t>
            </a:r>
            <a:r>
              <a:rPr lang="ja-JP" altLang="en-US" sz="1400" dirty="0" err="1"/>
              <a:t>あなうさ</a:t>
            </a:r>
            <a:r>
              <a:rPr lang="ja-JP" altLang="en-US" sz="1400" dirty="0"/>
              <a:t>ママは　かごと　かさを　てにもって、　もりの　むこうの　</a:t>
            </a:r>
            <a:endParaRPr lang="en-US" altLang="ja-JP" sz="1400" dirty="0" smtClean="0"/>
          </a:p>
          <a:p>
            <a:r>
              <a:rPr lang="ja-JP" altLang="en-US" sz="1400" dirty="0" smtClean="0"/>
              <a:t>パン</a:t>
            </a:r>
            <a:r>
              <a:rPr lang="ja-JP" altLang="en-US" sz="1400" dirty="0"/>
              <a:t>や</a:t>
            </a:r>
            <a:r>
              <a:rPr lang="ja-JP" altLang="en-US" sz="1400" dirty="0"/>
              <a:t>さんへ</a:t>
            </a:r>
            <a:r>
              <a:rPr lang="ja-JP" altLang="en-US" sz="1400" dirty="0"/>
              <a:t>　むかいました。　</a:t>
            </a:r>
            <a:endParaRPr lang="en-US" altLang="ja-JP" sz="1400" dirty="0" smtClean="0"/>
          </a:p>
          <a:p>
            <a:r>
              <a:rPr lang="ja-JP" altLang="en-US" sz="1400" dirty="0" smtClean="0"/>
              <a:t>かった</a:t>
            </a:r>
            <a:r>
              <a:rPr lang="ja-JP" altLang="en-US" sz="1400" dirty="0"/>
              <a:t>のは　１きんの　</a:t>
            </a:r>
            <a:r>
              <a:rPr lang="ja-JP" altLang="en-US" sz="1400" dirty="0"/>
              <a:t>くろパンと　ぶどうパンを　５つです。</a:t>
            </a:r>
          </a:p>
        </p:txBody>
      </p:sp>
      <p:pic>
        <p:nvPicPr>
          <p:cNvPr id="5122" name="Picture 2" descr="挿絵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61" y="469665"/>
            <a:ext cx="5803900" cy="718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23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796896" y="8104041"/>
            <a:ext cx="531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フロプシーと　モプシーと　カトンテルは　とっても　いい</a:t>
            </a:r>
            <a:r>
              <a:rPr lang="ja-JP" altLang="en-US" sz="1400" dirty="0" err="1"/>
              <a:t>こで</a:t>
            </a:r>
            <a:r>
              <a:rPr lang="ja-JP" altLang="en-US" sz="1400" dirty="0"/>
              <a:t>したので、　</a:t>
            </a:r>
            <a:endParaRPr lang="en-US" altLang="ja-JP" sz="1400" dirty="0" smtClean="0"/>
          </a:p>
          <a:p>
            <a:r>
              <a:rPr lang="ja-JP" altLang="en-US" sz="1400" dirty="0" smtClean="0"/>
              <a:t>こ</a:t>
            </a:r>
            <a:r>
              <a:rPr lang="ja-JP" altLang="en-US" sz="1400" dirty="0"/>
              <a:t>みちを　くだって　クロイチゴつみに　でかけました。</a:t>
            </a:r>
          </a:p>
        </p:txBody>
      </p:sp>
      <p:pic>
        <p:nvPicPr>
          <p:cNvPr id="6146" name="Picture 2" descr="挿絵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8" y="246688"/>
            <a:ext cx="6184900" cy="755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816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25669" y="7637680"/>
            <a:ext cx="525947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けれども　ピーターは　ひどく　やんちゃでしたので、　そのまま　</a:t>
            </a:r>
            <a:endParaRPr lang="en-US" altLang="ja-JP" sz="1400" dirty="0" smtClean="0"/>
          </a:p>
          <a:p>
            <a:r>
              <a:rPr lang="ja-JP" altLang="en-US" sz="1400" dirty="0" smtClean="0"/>
              <a:t>マグレガー</a:t>
            </a:r>
            <a:r>
              <a:rPr lang="ja-JP" altLang="en-US" sz="1400" dirty="0"/>
              <a:t>おじさんの　</a:t>
            </a:r>
            <a:r>
              <a:rPr lang="ja-JP" altLang="en-US" sz="1400" dirty="0" smtClean="0"/>
              <a:t>おにわ</a:t>
            </a:r>
            <a:r>
              <a:rPr lang="ja-JP" altLang="en-US" sz="1400" dirty="0"/>
              <a:t>に　</a:t>
            </a:r>
            <a:r>
              <a:rPr lang="ja-JP" altLang="en-US" sz="1400" dirty="0" err="1"/>
              <a:t>いち</a:t>
            </a:r>
            <a:r>
              <a:rPr lang="ja-JP" altLang="en-US" sz="1400" dirty="0"/>
              <a:t>もくさん、　いりぐちの　さくの　</a:t>
            </a:r>
            <a:endParaRPr lang="en-US" altLang="ja-JP" sz="1400" dirty="0" smtClean="0"/>
          </a:p>
          <a:p>
            <a:r>
              <a:rPr lang="ja-JP" altLang="en-US" sz="1400" dirty="0" smtClean="0"/>
              <a:t>した</a:t>
            </a:r>
            <a:r>
              <a:rPr lang="ja-JP" altLang="en-US" sz="1400" dirty="0"/>
              <a:t>を　むりくり　くぐりぬけたのです！</a:t>
            </a:r>
          </a:p>
        </p:txBody>
      </p:sp>
      <p:pic>
        <p:nvPicPr>
          <p:cNvPr id="7170" name="Picture 2" descr="挿絵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07" y="1258711"/>
            <a:ext cx="5588000" cy="603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8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585509" y="7923603"/>
            <a:ext cx="5739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すぐさま　レタスと　インゲンを　かじって　おまけに　ハツカダイコンまで。</a:t>
            </a:r>
          </a:p>
        </p:txBody>
      </p:sp>
      <p:pic>
        <p:nvPicPr>
          <p:cNvPr id="8194" name="Picture 2" descr="挿絵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07" y="578770"/>
            <a:ext cx="6045200" cy="707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44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870184" y="7833292"/>
            <a:ext cx="517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すると　どうも　きぶんが　わるくなったので　おくすりの　パセリを　</a:t>
            </a:r>
            <a:endParaRPr lang="en-US" altLang="ja-JP" sz="1400" dirty="0" smtClean="0"/>
          </a:p>
          <a:p>
            <a:r>
              <a:rPr lang="ja-JP" altLang="en-US" sz="1400" dirty="0" smtClean="0"/>
              <a:t>さがす</a:t>
            </a:r>
            <a:r>
              <a:rPr lang="ja-JP" altLang="en-US" sz="1400" dirty="0"/>
              <a:t>ことに　しました。</a:t>
            </a:r>
          </a:p>
        </p:txBody>
      </p:sp>
      <p:pic>
        <p:nvPicPr>
          <p:cNvPr id="9218" name="Picture 2" descr="挿絵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55" y="777758"/>
            <a:ext cx="5473700" cy="67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99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68</Words>
  <Application>Microsoft Office PowerPoint</Application>
  <PresentationFormat>画面に合わせる (4:3)</PresentationFormat>
  <Paragraphs>97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長谷川誠</dc:creator>
  <cp:lastModifiedBy>長谷川誠</cp:lastModifiedBy>
  <cp:revision>29</cp:revision>
  <cp:lastPrinted>2016-10-30T01:36:59Z</cp:lastPrinted>
  <dcterms:created xsi:type="dcterms:W3CDTF">2016-10-29T08:44:15Z</dcterms:created>
  <dcterms:modified xsi:type="dcterms:W3CDTF">2016-10-30T01:47:20Z</dcterms:modified>
</cp:coreProperties>
</file>